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8102293"/>
            <a:ext cx="18362636" cy="2193907"/>
            <a:chOff x="0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413" y="2290249"/>
            <a:ext cx="7976167" cy="27769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12656" y="8192071"/>
            <a:ext cx="2145590" cy="17212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5787" y="8192071"/>
            <a:ext cx="8938151" cy="17212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8783" y="4973459"/>
            <a:ext cx="2938193" cy="10313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20970"/>
            <a:ext cx="13014208" cy="10264744"/>
            <a:chOff x="5271506" y="20970"/>
            <a:chExt cx="13014208" cy="102647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20970"/>
              <a:ext cx="13014208" cy="102647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69498" y="2747912"/>
            <a:ext cx="6203300" cy="16005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D6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545" y="3659376"/>
            <a:ext cx="6585162" cy="27895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0485"/>
            <a:ext cx="5271506" cy="10285714"/>
            <a:chOff x="0" y="-10485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0485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0"/>
            <a:ext cx="13014208" cy="10285714"/>
            <a:chOff x="5271506" y="0"/>
            <a:chExt cx="1301420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0"/>
              <a:ext cx="1301420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18" y="2301619"/>
            <a:ext cx="4252405" cy="30909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76563" y="933146"/>
            <a:ext cx="5113602" cy="1692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01415" y="429882"/>
            <a:ext cx="3774103" cy="6171429"/>
            <a:chOff x="14001415" y="429882"/>
            <a:chExt cx="3774103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01415" y="429882"/>
              <a:ext cx="377410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0"/>
            <a:ext cx="13014208" cy="10285714"/>
            <a:chOff x="5271506" y="0"/>
            <a:chExt cx="1301420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0"/>
              <a:ext cx="1301420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28996" y="1400444"/>
            <a:ext cx="6127405" cy="1600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59" y="2496385"/>
            <a:ext cx="4344852" cy="25790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0"/>
            <a:ext cx="12956441" cy="10285714"/>
            <a:chOff x="5271506" y="0"/>
            <a:chExt cx="1295644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0"/>
              <a:ext cx="1295644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41291" y="1216644"/>
            <a:ext cx="7008567" cy="19033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59" y="2948036"/>
            <a:ext cx="5202081" cy="1778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07" y="0"/>
            <a:ext cx="5271506" cy="10285714"/>
            <a:chOff x="36207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07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07713" y="0"/>
            <a:ext cx="12978001" cy="10285714"/>
            <a:chOff x="5307713" y="0"/>
            <a:chExt cx="12978001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7713" y="0"/>
              <a:ext cx="12978001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700" y="2535330"/>
            <a:ext cx="3991767" cy="22906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11167" y="1207120"/>
            <a:ext cx="6948938" cy="18080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1991" y="0"/>
            <a:ext cx="13003723" cy="10285714"/>
            <a:chOff x="5281991" y="0"/>
            <a:chExt cx="1300372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1991" y="0"/>
              <a:ext cx="13003723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50882" y="1400444"/>
            <a:ext cx="5846386" cy="16005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700" y="2535330"/>
            <a:ext cx="3380309" cy="2353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0"/>
            <a:ext cx="13014208" cy="10285714"/>
            <a:chOff x="5271506" y="0"/>
            <a:chExt cx="1301420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0"/>
              <a:ext cx="1301420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75653" y="1264263"/>
            <a:ext cx="6426605" cy="1741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700" y="2535330"/>
            <a:ext cx="5170186" cy="28244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0"/>
            <a:ext cx="13024693" cy="10285714"/>
            <a:chOff x="5271506" y="0"/>
            <a:chExt cx="1302469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0"/>
              <a:ext cx="13024693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19910" y="1235692"/>
            <a:ext cx="7028005" cy="17985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700" y="2535330"/>
            <a:ext cx="4875938" cy="39548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71506" y="0"/>
            <a:ext cx="13014208" cy="10285714"/>
            <a:chOff x="5271506" y="0"/>
            <a:chExt cx="1301420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71506" y="0"/>
              <a:ext cx="1301420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29434" y="1264263"/>
            <a:ext cx="7037529" cy="1741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700" y="2535330"/>
            <a:ext cx="5131976" cy="44256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2023-11-26T21:31:52Z</dcterms:created>
  <dcterms:modified xsi:type="dcterms:W3CDTF">2023-11-26T21:31:52Z</dcterms:modified>
</cp:coreProperties>
</file>